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3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826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983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701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239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033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421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561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531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24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978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777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spc="1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00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 spc="1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1032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56" r:id="rId6"/>
    <p:sldLayoutId id="2147483752" r:id="rId7"/>
    <p:sldLayoutId id="2147483753" r:id="rId8"/>
    <p:sldLayoutId id="2147483754" r:id="rId9"/>
    <p:sldLayoutId id="2147483755" r:id="rId10"/>
    <p:sldLayoutId id="2147483757" r:id="rId11"/>
  </p:sldLayoutIdLst>
  <p:hf sldNum="0" hdr="0" ftr="0" dt="0"/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800" b="1" kern="1200" spc="10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4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b="0" i="0" kern="1200" spc="2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 spc="2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2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2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2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pytorch.org/get-started/locally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developer.nvidia.com/cuda-11.3.0-download-archive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developer.nvidia.com/cudnn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12EA660-F675-4F23-8413-731B1C3EAE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altLang="ko-KR"/>
              <a:t>CUDA </a:t>
            </a:r>
            <a:r>
              <a:rPr lang="ko-KR" altLang="en-US"/>
              <a:t>설치 가이드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E6B2E50-E196-41D4-8292-213ACF322F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27754" y="4672739"/>
            <a:ext cx="5636108" cy="1021498"/>
          </a:xfrm>
        </p:spPr>
        <p:txBody>
          <a:bodyPr>
            <a:norm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2022-04-12 </a:t>
            </a: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0" name="Picture 3">
            <a:extLst>
              <a:ext uri="{FF2B5EF4-FFF2-40B4-BE49-F238E27FC236}">
                <a16:creationId xmlns:a16="http://schemas.microsoft.com/office/drawing/2014/main" id="{C1756AB0-ABB4-7DB2-274C-027C7BAF71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46" r="15736"/>
          <a:stretch/>
        </p:blipFill>
        <p:spPr>
          <a:xfrm>
            <a:off x="-1" y="2"/>
            <a:ext cx="4635315" cy="6400798"/>
          </a:xfrm>
          <a:prstGeom prst="rect">
            <a:avLst/>
          </a:prstGeom>
        </p:spPr>
      </p:pic>
      <p:cxnSp>
        <p:nvCxnSpPr>
          <p:cNvPr id="21" name="!!Straight Connector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12">
            <a:extLst>
              <a:ext uri="{FF2B5EF4-FFF2-40B4-BE49-F238E27FC236}">
                <a16:creationId xmlns:a16="http://schemas.microsoft.com/office/drawing/2014/main" id="{B0A5E7FB-1FB5-4C57-9C8C-70E550767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67319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67AE64-3B30-430A-A055-32371385A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CUDA </a:t>
            </a:r>
            <a:r>
              <a:rPr lang="ko-KR" altLang="en-US" dirty="0"/>
              <a:t>설치 이유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A691D7-1E29-4F39-8717-A26CB9D91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ko-KR" altLang="en-US" dirty="0"/>
              <a:t> 얼굴 인식에 사용하는 </a:t>
            </a:r>
            <a:r>
              <a:rPr lang="en-US" altLang="ko-KR" dirty="0"/>
              <a:t>FAST MTCNN</a:t>
            </a:r>
            <a:r>
              <a:rPr lang="ko-KR" altLang="en-US" dirty="0"/>
              <a:t>을 사용하기 위해 </a:t>
            </a:r>
            <a:r>
              <a:rPr lang="en-US" altLang="ko-KR" dirty="0" err="1"/>
              <a:t>facenet_pytorch</a:t>
            </a:r>
            <a:r>
              <a:rPr lang="en-US" altLang="ko-KR" dirty="0"/>
              <a:t> </a:t>
            </a:r>
            <a:r>
              <a:rPr lang="ko-KR" altLang="en-US" dirty="0"/>
              <a:t>모듈을 사용함</a:t>
            </a:r>
            <a:r>
              <a:rPr lang="en-US" altLang="ko-KR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dirty="0"/>
              <a:t> </a:t>
            </a:r>
            <a:r>
              <a:rPr lang="en-US" altLang="ko-KR" dirty="0" err="1"/>
              <a:t>facenet_pytorch</a:t>
            </a:r>
            <a:r>
              <a:rPr lang="en-US" altLang="ko-KR" dirty="0"/>
              <a:t> </a:t>
            </a:r>
            <a:r>
              <a:rPr lang="ko-KR" altLang="en-US" dirty="0"/>
              <a:t>모듈은 </a:t>
            </a:r>
            <a:r>
              <a:rPr lang="en-US" altLang="ko-KR" dirty="0"/>
              <a:t>CUDA </a:t>
            </a:r>
            <a:r>
              <a:rPr lang="ko-KR" altLang="en-US" dirty="0"/>
              <a:t>라이브러리를 사용하여 </a:t>
            </a:r>
            <a:r>
              <a:rPr lang="en-US" altLang="ko-KR" dirty="0"/>
              <a:t>GPU</a:t>
            </a:r>
            <a:r>
              <a:rPr lang="ko-KR" altLang="en-US" dirty="0"/>
              <a:t>를 사용함</a:t>
            </a:r>
            <a:r>
              <a:rPr lang="en-US" altLang="ko-KR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dirty="0"/>
              <a:t> </a:t>
            </a:r>
            <a:r>
              <a:rPr lang="en-US" altLang="ko-KR" dirty="0" err="1"/>
              <a:t>facenet_pytorch</a:t>
            </a:r>
            <a:r>
              <a:rPr lang="en-US" altLang="ko-KR" dirty="0"/>
              <a:t> </a:t>
            </a:r>
            <a:r>
              <a:rPr lang="ko-KR" altLang="en-US" dirty="0"/>
              <a:t>모듈에 사용하는 </a:t>
            </a:r>
            <a:r>
              <a:rPr lang="en-US" altLang="ko-KR" dirty="0"/>
              <a:t>CUDA </a:t>
            </a:r>
            <a:r>
              <a:rPr lang="ko-KR" altLang="en-US" dirty="0"/>
              <a:t>버전은 </a:t>
            </a:r>
            <a:r>
              <a:rPr lang="en-US" altLang="ko-KR">
                <a:solidFill>
                  <a:srgbClr val="0070C0"/>
                </a:solidFill>
              </a:rPr>
              <a:t>Reference.pdf</a:t>
            </a:r>
            <a:r>
              <a:rPr lang="en-US" altLang="ko-KR"/>
              <a:t> </a:t>
            </a:r>
            <a:r>
              <a:rPr lang="ko-KR" altLang="en-US" dirty="0"/>
              <a:t>에 근거하여 </a:t>
            </a:r>
            <a:r>
              <a:rPr lang="en-US" altLang="ko-KR" dirty="0">
                <a:hlinkClick r:id="rId2"/>
              </a:rPr>
              <a:t>https://pytorch.org/get-started/locally/</a:t>
            </a:r>
            <a:r>
              <a:rPr lang="en-US" altLang="ko-KR" dirty="0"/>
              <a:t> </a:t>
            </a:r>
            <a:r>
              <a:rPr lang="ko-KR" altLang="en-US" dirty="0"/>
              <a:t>사이트에 나와있음</a:t>
            </a:r>
            <a:r>
              <a:rPr lang="en-US" altLang="ko-KR" dirty="0"/>
              <a:t>. 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(10.2</a:t>
            </a:r>
            <a:r>
              <a:rPr lang="ko-KR" altLang="en-US" dirty="0"/>
              <a:t>는 </a:t>
            </a:r>
            <a:r>
              <a:rPr lang="en-US" altLang="ko-KR" dirty="0"/>
              <a:t>Windows </a:t>
            </a:r>
            <a:r>
              <a:rPr lang="ko-KR" altLang="en-US" dirty="0"/>
              <a:t>에서 지원 하지 않음</a:t>
            </a:r>
            <a:r>
              <a:rPr lang="en-US" altLang="ko-KR" dirty="0"/>
              <a:t>)</a:t>
            </a:r>
          </a:p>
          <a:p>
            <a:pPr>
              <a:buFont typeface="Wingdings" panose="05000000000000000000" pitchFamily="2" charset="2"/>
              <a:buChar char="§"/>
            </a:pP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9B59DED-7C64-4875-BB88-9EE8BAA1D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691" y="4072364"/>
            <a:ext cx="5290989" cy="2096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801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685F45-F27E-425B-8B14-6C450AC66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CUDA 11.3 </a:t>
            </a:r>
            <a:r>
              <a:rPr lang="ko-KR" altLang="en-US" dirty="0"/>
              <a:t>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5D8B3A-CE8D-496E-80D7-91F8BDBA33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dirty="0"/>
              <a:t> </a:t>
            </a:r>
            <a:r>
              <a:rPr lang="en-US" altLang="ko-KR" dirty="0">
                <a:hlinkClick r:id="rId2"/>
              </a:rPr>
              <a:t>https://developer.nvidia.com/cuda-11.3.0-download-archive</a:t>
            </a:r>
            <a:endParaRPr lang="en-US" altLang="ko-KR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dirty="0"/>
              <a:t> </a:t>
            </a:r>
            <a:r>
              <a:rPr lang="ko-KR" altLang="en-US" dirty="0"/>
              <a:t>위 사이트에서 자신의 운영체제에 맞춰 </a:t>
            </a:r>
            <a:r>
              <a:rPr lang="en-US" altLang="ko-KR" dirty="0"/>
              <a:t>CUDA 11.3 </a:t>
            </a:r>
            <a:r>
              <a:rPr lang="ko-KR" altLang="en-US" dirty="0"/>
              <a:t>버전을 설치</a:t>
            </a:r>
            <a:br>
              <a:rPr lang="en-US" altLang="ko-KR" dirty="0"/>
            </a:br>
            <a:r>
              <a:rPr lang="en-US" altLang="ko-KR" dirty="0"/>
              <a:t> (Windows 11</a:t>
            </a:r>
            <a:r>
              <a:rPr lang="ko-KR" altLang="en-US" dirty="0"/>
              <a:t>은 </a:t>
            </a:r>
            <a:r>
              <a:rPr lang="en-US" altLang="ko-KR" dirty="0"/>
              <a:t>Windows 10</a:t>
            </a:r>
            <a:r>
              <a:rPr lang="ko-KR" altLang="en-US" dirty="0"/>
              <a:t>으로 깔아도 무방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B11AA22-9F3C-41CD-9EA2-8E4A891EBC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250" b="53018"/>
          <a:stretch/>
        </p:blipFill>
        <p:spPr>
          <a:xfrm>
            <a:off x="1318104" y="3766971"/>
            <a:ext cx="6065520" cy="2251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853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151C6-9CD6-47DC-AF16-429EDA196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cuDNN</a:t>
            </a:r>
            <a:r>
              <a:rPr lang="en-US" altLang="ko-KR" dirty="0"/>
              <a:t> 8.x </a:t>
            </a:r>
            <a:r>
              <a:rPr lang="ko-KR" altLang="en-US" dirty="0"/>
              <a:t>다운로드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2DC890-50C7-47B1-82D8-D615C89F5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dirty="0"/>
              <a:t> </a:t>
            </a:r>
            <a:r>
              <a:rPr lang="en-US" altLang="ko-KR" dirty="0">
                <a:hlinkClick r:id="rId2"/>
              </a:rPr>
              <a:t>https://developer.nvidia.com/cudnn</a:t>
            </a:r>
            <a:endParaRPr lang="en-US" altLang="ko-KR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dirty="0"/>
              <a:t> </a:t>
            </a:r>
            <a:r>
              <a:rPr lang="ko-KR" altLang="en-US" dirty="0"/>
              <a:t>위 사이트에서 </a:t>
            </a:r>
            <a:r>
              <a:rPr lang="en-US" altLang="ko-KR" dirty="0"/>
              <a:t>Download </a:t>
            </a:r>
            <a:r>
              <a:rPr lang="en-US" altLang="ko-KR" dirty="0" err="1"/>
              <a:t>cuDNN</a:t>
            </a:r>
            <a:r>
              <a:rPr lang="en-US" altLang="ko-KR" dirty="0"/>
              <a:t> </a:t>
            </a:r>
            <a:r>
              <a:rPr lang="ko-KR" altLang="en-US" dirty="0"/>
              <a:t>버튼을 누른 후 </a:t>
            </a:r>
            <a:br>
              <a:rPr lang="en-US" altLang="ko-KR" dirty="0"/>
            </a:br>
            <a:r>
              <a:rPr lang="en-US" altLang="ko-KR" dirty="0"/>
              <a:t>  11.X</a:t>
            </a:r>
            <a:r>
              <a:rPr lang="ko-KR" altLang="en-US" dirty="0"/>
              <a:t>에 맞는 최신 버전 </a:t>
            </a:r>
            <a:r>
              <a:rPr lang="en-US" altLang="ko-KR" dirty="0" err="1"/>
              <a:t>cuDNN</a:t>
            </a:r>
            <a:r>
              <a:rPr lang="en-US" altLang="ko-KR" dirty="0"/>
              <a:t> </a:t>
            </a:r>
            <a:r>
              <a:rPr lang="ko-KR" altLang="en-US" dirty="0"/>
              <a:t>다운로드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31D2B93-0199-449E-BC3B-7D2B8CA46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885" y="3572429"/>
            <a:ext cx="10917174" cy="2702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04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1986C6-7560-4B48-86EB-2C01D0F64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cuDNN</a:t>
            </a:r>
            <a:r>
              <a:rPr lang="en-US" altLang="ko-KR" dirty="0"/>
              <a:t> 8.x </a:t>
            </a:r>
            <a:r>
              <a:rPr lang="ko-KR" altLang="en-US" dirty="0"/>
              <a:t>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634F6A-4515-4806-A1AA-924343AD1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dirty="0"/>
              <a:t> </a:t>
            </a:r>
            <a:r>
              <a:rPr lang="ko-KR" altLang="en-US" dirty="0"/>
              <a:t>다운로드 된 압축 파일 해제 후</a:t>
            </a:r>
            <a:r>
              <a:rPr lang="en-US" altLang="ko-KR" dirty="0"/>
              <a:t>, </a:t>
            </a:r>
            <a:r>
              <a:rPr lang="ko-KR" altLang="en-US" dirty="0"/>
              <a:t>압축 파일 내 </a:t>
            </a:r>
            <a:r>
              <a:rPr lang="en-US" altLang="ko-KR" dirty="0"/>
              <a:t>bin, include, lib, LICENSE </a:t>
            </a:r>
            <a:r>
              <a:rPr lang="ko-KR" altLang="en-US" dirty="0"/>
              <a:t>파일들을 </a:t>
            </a:r>
            <a:r>
              <a:rPr lang="en-US" altLang="ko-KR" dirty="0"/>
              <a:t>CUDA </a:t>
            </a:r>
            <a:r>
              <a:rPr lang="ko-KR" altLang="en-US" dirty="0"/>
              <a:t>설치 경로에 복사 </a:t>
            </a:r>
            <a:endParaRPr lang="en-US" altLang="ko-KR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dirty="0"/>
              <a:t> CUDA </a:t>
            </a:r>
            <a:r>
              <a:rPr lang="ko-KR" altLang="en-US" dirty="0"/>
              <a:t>설치 경로는 기본으로 다음과 같음</a:t>
            </a:r>
            <a:br>
              <a:rPr lang="en-US" altLang="ko-KR" dirty="0"/>
            </a:br>
            <a:r>
              <a:rPr lang="en-US" altLang="ko-KR" dirty="0"/>
              <a:t>C:/Program Files/NVVIDIA GPU Computing Toolkit/CUDA/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242E62E-A201-45BD-A1BD-CB87B4C42A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8237"/>
          <a:stretch/>
        </p:blipFill>
        <p:spPr>
          <a:xfrm>
            <a:off x="1630250" y="3988646"/>
            <a:ext cx="3239752" cy="211484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B7F38F5-10F5-45F1-949A-510DFF9F97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684" b="47182"/>
          <a:stretch/>
        </p:blipFill>
        <p:spPr>
          <a:xfrm>
            <a:off x="6329265" y="3800844"/>
            <a:ext cx="4893055" cy="236986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D63294E0-FE48-4A00-A055-D8D2C5F7BE91}"/>
              </a:ext>
            </a:extLst>
          </p:cNvPr>
          <p:cNvSpPr/>
          <p:nvPr/>
        </p:nvSpPr>
        <p:spPr>
          <a:xfrm>
            <a:off x="1744824" y="4627984"/>
            <a:ext cx="998376" cy="124110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연결선: 구부러짐 11">
            <a:extLst>
              <a:ext uri="{FF2B5EF4-FFF2-40B4-BE49-F238E27FC236}">
                <a16:creationId xmlns:a16="http://schemas.microsoft.com/office/drawing/2014/main" id="{B126B5DE-0F02-4DD0-BA65-8D880FF7C897}"/>
              </a:ext>
            </a:extLst>
          </p:cNvPr>
          <p:cNvCxnSpPr>
            <a:cxnSpLocks/>
          </p:cNvCxnSpPr>
          <p:nvPr/>
        </p:nvCxnSpPr>
        <p:spPr>
          <a:xfrm flipV="1">
            <a:off x="2743200" y="4488873"/>
            <a:ext cx="4578800" cy="465819"/>
          </a:xfrm>
          <a:prstGeom prst="curvedConnector3">
            <a:avLst>
              <a:gd name="adj1" fmla="val 50000"/>
            </a:avLst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6471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2EA660-F675-4F23-8413-731B1C3EAE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ko-KR" altLang="en-US" dirty="0"/>
              <a:t>실행 예시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E6B2E50-E196-41D4-8292-213ACF322F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27754" y="4672739"/>
            <a:ext cx="5636108" cy="1021498"/>
          </a:xfrm>
        </p:spPr>
        <p:txBody>
          <a:bodyPr>
            <a:norm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2022-04-12 </a:t>
            </a: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0" name="Picture 3">
            <a:extLst>
              <a:ext uri="{FF2B5EF4-FFF2-40B4-BE49-F238E27FC236}">
                <a16:creationId xmlns:a16="http://schemas.microsoft.com/office/drawing/2014/main" id="{C1756AB0-ABB4-7DB2-274C-027C7BAF71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46" r="15736"/>
          <a:stretch/>
        </p:blipFill>
        <p:spPr>
          <a:xfrm>
            <a:off x="-1" y="2"/>
            <a:ext cx="4635315" cy="640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248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F0F0F3-5531-4E61-9CD6-C5A80224C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입력 영상</a:t>
            </a:r>
          </a:p>
        </p:txBody>
      </p:sp>
      <p:pic>
        <p:nvPicPr>
          <p:cNvPr id="4" name="test">
            <a:hlinkClick r:id="" action="ppaction://media"/>
            <a:extLst>
              <a:ext uri="{FF2B5EF4-FFF2-40B4-BE49-F238E27FC236}">
                <a16:creationId xmlns:a16="http://schemas.microsoft.com/office/drawing/2014/main" id="{DBC08960-04FB-48AB-9BB4-6B2D4EE57A2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87650" y="2108200"/>
            <a:ext cx="6675438" cy="3760788"/>
          </a:xfrm>
        </p:spPr>
      </p:pic>
    </p:spTree>
    <p:extLst>
      <p:ext uri="{BB962C8B-B14F-4D97-AF65-F5344CB8AC3E}">
        <p14:creationId xmlns:p14="http://schemas.microsoft.com/office/powerpoint/2010/main" val="664483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F0F0F3-5531-4E61-9CD6-C5A80224C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 영상</a:t>
            </a:r>
          </a:p>
        </p:txBody>
      </p:sp>
      <p:pic>
        <p:nvPicPr>
          <p:cNvPr id="4" name="output">
            <a:hlinkClick r:id="" action="ppaction://media"/>
            <a:extLst>
              <a:ext uri="{FF2B5EF4-FFF2-40B4-BE49-F238E27FC236}">
                <a16:creationId xmlns:a16="http://schemas.microsoft.com/office/drawing/2014/main" id="{8C0B7141-E554-42B2-9B09-AF06460D943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89238" y="2108200"/>
            <a:ext cx="6675437" cy="3760788"/>
          </a:xfrm>
        </p:spPr>
      </p:pic>
    </p:spTree>
    <p:extLst>
      <p:ext uri="{BB962C8B-B14F-4D97-AF65-F5344CB8AC3E}">
        <p14:creationId xmlns:p14="http://schemas.microsoft.com/office/powerpoint/2010/main" val="1926834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VTI">
  <a:themeElements>
    <a:clrScheme name="AnalogousFromLightSeedRightStep">
      <a:dk1>
        <a:srgbClr val="000000"/>
      </a:dk1>
      <a:lt1>
        <a:srgbClr val="FFFFFF"/>
      </a:lt1>
      <a:dk2>
        <a:srgbClr val="41243C"/>
      </a:dk2>
      <a:lt2>
        <a:srgbClr val="E2E8E3"/>
      </a:lt2>
      <a:accent1>
        <a:srgbClr val="C493BC"/>
      </a:accent1>
      <a:accent2>
        <a:srgbClr val="BA7F98"/>
      </a:accent2>
      <a:accent3>
        <a:srgbClr val="C69696"/>
      </a:accent3>
      <a:accent4>
        <a:srgbClr val="BA977F"/>
      </a:accent4>
      <a:accent5>
        <a:srgbClr val="ABA481"/>
      </a:accent5>
      <a:accent6>
        <a:srgbClr val="9CA974"/>
      </a:accent6>
      <a:hlink>
        <a:srgbClr val="568E5F"/>
      </a:hlink>
      <a:folHlink>
        <a:srgbClr val="7F7F7F"/>
      </a:folHlink>
    </a:clrScheme>
    <a:fontScheme name="Retrospect">
      <a:majorFont>
        <a:latin typeface="Malgun Gothic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algun Gothic Semilight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42</TotalTime>
  <Words>195</Words>
  <Application>Microsoft Office PowerPoint</Application>
  <PresentationFormat>와이드스크린</PresentationFormat>
  <Paragraphs>19</Paragraphs>
  <Slides>8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Malgun Gothic Semilight</vt:lpstr>
      <vt:lpstr>Malgun Gothic</vt:lpstr>
      <vt:lpstr>Calibri</vt:lpstr>
      <vt:lpstr>Wingdings</vt:lpstr>
      <vt:lpstr>RetrospectVTI</vt:lpstr>
      <vt:lpstr>CUDA 설치 가이드</vt:lpstr>
      <vt:lpstr>CUDA 설치 이유</vt:lpstr>
      <vt:lpstr>CUDA 11.3 설치</vt:lpstr>
      <vt:lpstr>cuDNN 8.x 다운로드</vt:lpstr>
      <vt:lpstr>cuDNN 8.x 설치</vt:lpstr>
      <vt:lpstr>실행 예시</vt:lpstr>
      <vt:lpstr>입력 영상</vt:lpstr>
      <vt:lpstr>결과 영상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CUDA 설치 가이드</dc:title>
  <dc:creator>pih</dc:creator>
  <cp:lastModifiedBy>pih</cp:lastModifiedBy>
  <cp:revision>3</cp:revision>
  <dcterms:created xsi:type="dcterms:W3CDTF">2022-04-12T05:57:10Z</dcterms:created>
  <dcterms:modified xsi:type="dcterms:W3CDTF">2022-04-12T06:41:14Z</dcterms:modified>
</cp:coreProperties>
</file>

<file path=docProps/thumbnail.jpeg>
</file>